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0" d="100"/>
          <a:sy n="50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9BF7-312E-4FB3-A1CF-E008DB8F15D3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E12-6BA1-4F82-A7E8-6154359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9BF7-312E-4FB3-A1CF-E008DB8F15D3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E12-6BA1-4F82-A7E8-6154359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0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9BF7-312E-4FB3-A1CF-E008DB8F15D3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E12-6BA1-4F82-A7E8-6154359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0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9BF7-312E-4FB3-A1CF-E008DB8F15D3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E12-6BA1-4F82-A7E8-6154359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9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9BF7-312E-4FB3-A1CF-E008DB8F15D3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E12-6BA1-4F82-A7E8-6154359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9BF7-312E-4FB3-A1CF-E008DB8F15D3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E12-6BA1-4F82-A7E8-6154359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7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9BF7-312E-4FB3-A1CF-E008DB8F15D3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E12-6BA1-4F82-A7E8-6154359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7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9BF7-312E-4FB3-A1CF-E008DB8F15D3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E12-6BA1-4F82-A7E8-6154359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9BF7-312E-4FB3-A1CF-E008DB8F15D3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E12-6BA1-4F82-A7E8-6154359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9BF7-312E-4FB3-A1CF-E008DB8F15D3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E12-6BA1-4F82-A7E8-6154359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0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9BF7-312E-4FB3-A1CF-E008DB8F15D3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E12-6BA1-4F82-A7E8-6154359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6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D9BF7-312E-4FB3-A1CF-E008DB8F15D3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2E12-6BA1-4F82-A7E8-6154359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1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7662041" y="4209393"/>
            <a:ext cx="457200" cy="6779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9287" y="-826222"/>
            <a:ext cx="3200401" cy="551276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5600" y="753633"/>
            <a:ext cx="5203737" cy="4356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341" y="4206856"/>
            <a:ext cx="1662027" cy="220717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712948" y="3798932"/>
            <a:ext cx="3878317" cy="2176756"/>
          </a:xfrm>
          <a:prstGeom prst="wedgeEllipseCallout">
            <a:avLst>
              <a:gd name="adj1" fmla="val -73679"/>
              <a:gd name="adj2" fmla="val 115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68177" y="3733148"/>
            <a:ext cx="4167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Welcome to Springfield School! I am Anna – one of the Co-Head Teachers. We are busy appointing a new teacher for Rabbits class.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442" y="4933532"/>
            <a:ext cx="30956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2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3F9B-048D-490B-9DD3-EDC542A3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DD919-4ECA-4380-B97F-2151A86DC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information will be emailed to you with staff photos and your new class teacher will contact you too.</a:t>
            </a:r>
          </a:p>
          <a:p>
            <a:r>
              <a:rPr lang="en-US" dirty="0"/>
              <a:t>Please use the class email to ask us any questions you have.</a:t>
            </a:r>
          </a:p>
          <a:p>
            <a:r>
              <a:rPr lang="en-US" dirty="0"/>
              <a:t>We will also be introducing Class dojo to communicate with you too.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43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203" y="862693"/>
            <a:ext cx="5035059" cy="390241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0479" y="853468"/>
            <a:ext cx="5016608" cy="39024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434" y="5517931"/>
            <a:ext cx="10318986" cy="9616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7069" y="5675613"/>
            <a:ext cx="102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Here is our main reception and the hall. We have our PE sessions in the hall.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005" y="3638865"/>
            <a:ext cx="31051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4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6819" y="937504"/>
            <a:ext cx="4750677" cy="35630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42" y="252260"/>
            <a:ext cx="4750678" cy="35630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434" y="5517931"/>
            <a:ext cx="10318986" cy="9616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7069" y="5675613"/>
            <a:ext cx="102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This is Rabbits classroom.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0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3" y="284024"/>
            <a:ext cx="4218701" cy="31640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76" y="2039879"/>
            <a:ext cx="4532280" cy="33992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434" y="5517931"/>
            <a:ext cx="10318986" cy="9616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7069" y="5675613"/>
            <a:ext cx="1026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Here is our group table for our group sessions at the front of the classroom. We have a den, access to favourite toys, sensory diet area, quiet reading area and messy play.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24648" y="239110"/>
            <a:ext cx="4058195" cy="30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4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284" y="1113214"/>
            <a:ext cx="5273512" cy="39551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7822" y="1093135"/>
            <a:ext cx="5273513" cy="39551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434" y="5517931"/>
            <a:ext cx="10318986" cy="9616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7069" y="5675613"/>
            <a:ext cx="102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 have an amazing sensory room which we use twice a week!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729" y="3657915"/>
            <a:ext cx="31051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2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4" y="1010736"/>
            <a:ext cx="5336572" cy="40024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91" y="510178"/>
            <a:ext cx="5236096" cy="3927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434" y="5517931"/>
            <a:ext cx="10318986" cy="9616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7069" y="5675613"/>
            <a:ext cx="102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These are our new playground areas.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010" y="3657915"/>
            <a:ext cx="30956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4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the staff…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7558" y="1545020"/>
            <a:ext cx="10786242" cy="3421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4324" y="1690688"/>
            <a:ext cx="10263351" cy="278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dirty="0">
                <a:latin typeface="Comic Sans MS" panose="030F0702030302020204" pitchFamily="66" charset="0"/>
              </a:rPr>
              <a:t>In Rabbits class, we have one class teacher, 1 HLTA and 2 teaching assistants:</a:t>
            </a:r>
          </a:p>
          <a:p>
            <a:pPr algn="ctr">
              <a:lnSpc>
                <a:spcPct val="200000"/>
              </a:lnSpc>
            </a:pPr>
            <a:r>
              <a:rPr lang="en-GB" dirty="0">
                <a:latin typeface="Comic Sans MS" panose="030F0702030302020204" pitchFamily="66" charset="0"/>
              </a:rPr>
              <a:t>Class teacher – We are appointing a new teacher.</a:t>
            </a:r>
          </a:p>
          <a:p>
            <a:pPr algn="ctr">
              <a:lnSpc>
                <a:spcPct val="200000"/>
              </a:lnSpc>
            </a:pPr>
            <a:r>
              <a:rPr lang="en-GB" dirty="0">
                <a:latin typeface="Comic Sans MS" panose="030F0702030302020204" pitchFamily="66" charset="0"/>
              </a:rPr>
              <a:t>Senior Teaching Assistant – Sue</a:t>
            </a:r>
          </a:p>
          <a:p>
            <a:pPr algn="ctr">
              <a:lnSpc>
                <a:spcPct val="200000"/>
              </a:lnSpc>
            </a:pPr>
            <a:r>
              <a:rPr lang="en-GB" dirty="0">
                <a:latin typeface="Comic Sans MS" panose="030F0702030302020204" pitchFamily="66" charset="0"/>
              </a:rPr>
              <a:t>Teaching assistant – Molly</a:t>
            </a:r>
          </a:p>
          <a:p>
            <a:pPr algn="ctr">
              <a:lnSpc>
                <a:spcPct val="200000"/>
              </a:lnSpc>
            </a:pPr>
            <a:r>
              <a:rPr lang="en-GB" dirty="0">
                <a:latin typeface="Comic Sans MS" panose="030F0702030302020204" pitchFamily="66" charset="0"/>
              </a:rPr>
              <a:t>Teaching assistant – Jayne</a:t>
            </a:r>
          </a:p>
        </p:txBody>
      </p:sp>
    </p:spTree>
    <p:extLst>
      <p:ext uri="{BB962C8B-B14F-4D97-AF65-F5344CB8AC3E}">
        <p14:creationId xmlns:p14="http://schemas.microsoft.com/office/powerpoint/2010/main" val="269782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Daily timetable…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7558" y="1371599"/>
            <a:ext cx="10786242" cy="53602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9003" y="1371599"/>
            <a:ext cx="10263351" cy="5447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9-9.30am – Daily mile outside, Signing in (name finding / writing), Reading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9.30-10.10am – Greeting; Days of the Week; Focussed lesson with access to Structured and unstructured activities within the room, inside and outside.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 10.15-11am – Snack time, play time and toileting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11-11.50am – Focussed lesson with access to Structured and unstructured activities within the room, inside and outside.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11.50-12pm  - Group before lunch,  12-1.15pm – Lunch time and play time, toileting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1.15-2.15pm – Focussed lesson with access to Structured and unstructured activities within the room, inside and outside.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2.15pm – Snack time, playtime, toileting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2.40-3pm – Music or Story time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omic Sans MS" panose="030F0702030302020204" pitchFamily="66" charset="0"/>
              </a:rPr>
              <a:t>*Focussed lessons will be English, Maths, Key Skills, PSHE, Science, PE, including Forest Schools and Swimming, RE, Art and Design, Design and Technology, Computing, Geography and History</a:t>
            </a:r>
          </a:p>
        </p:txBody>
      </p:sp>
    </p:spTree>
    <p:extLst>
      <p:ext uri="{BB962C8B-B14F-4D97-AF65-F5344CB8AC3E}">
        <p14:creationId xmlns:p14="http://schemas.microsoft.com/office/powerpoint/2010/main" val="308158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72" y="46036"/>
            <a:ext cx="10515600" cy="1325563"/>
          </a:xfrm>
        </p:spPr>
        <p:txBody>
          <a:bodyPr/>
          <a:lstStyle/>
          <a:p>
            <a:r>
              <a:rPr lang="en-GB" dirty="0"/>
              <a:t>Extra 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7558" y="1371599"/>
            <a:ext cx="10786242" cy="53602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8285" y="1180163"/>
            <a:ext cx="10742887" cy="555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Our PE day is yet to be decided, however  please send your child to school wearing their PE kit when you know the day!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Please send in enough snacks and nappies/ wipes for the week – We will email you when your child is running low on these.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Reading books will be sent home each day and changed weekly. It is really important to share books with your child, encouraging them to feel the pages/ lift the flaps/ pull the tabs etc.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Water bottles to be sent in each day or we can keep one in school for your child.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A spare change of clothes is a good idea to keep in school, as well as sending in sun cream on hot days, and a warm-waterproof coat during the winter (wellies too).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If you have any questions at all, please email us at </a:t>
            </a:r>
            <a:r>
              <a:rPr lang="en-GB" b="1" dirty="0">
                <a:latin typeface="Comic Sans MS" panose="030F0702030302020204" pitchFamily="66" charset="0"/>
              </a:rPr>
              <a:t>rabbits@springfield.staffs.sch.uk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5291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527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 the staff…</vt:lpstr>
      <vt:lpstr>Example Daily timetable…</vt:lpstr>
      <vt:lpstr>Extra information…</vt:lpstr>
      <vt:lpstr>PowerPoint Presentation</vt:lpstr>
    </vt:vector>
  </TitlesOfParts>
  <Company>Springfield Special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Dragonflys</dc:creator>
  <cp:lastModifiedBy>Anna Latos</cp:lastModifiedBy>
  <cp:revision>16</cp:revision>
  <dcterms:created xsi:type="dcterms:W3CDTF">2021-06-29T14:37:21Z</dcterms:created>
  <dcterms:modified xsi:type="dcterms:W3CDTF">2023-06-29T07:15:36Z</dcterms:modified>
</cp:coreProperties>
</file>